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A2A2A4"/>
    <a:srgbClr val="F59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48"/>
    <p:restoredTop sz="94694"/>
  </p:normalViewPr>
  <p:slideViewPr>
    <p:cSldViewPr snapToGrid="0" snapToObjects="1" showGuides="1">
      <p:cViewPr varScale="1">
        <p:scale>
          <a:sx n="123" d="100"/>
          <a:sy n="123" d="100"/>
        </p:scale>
        <p:origin x="184" y="200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C50959-E93A-1346-B23E-03AB252D04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A6E5AE-36A5-8044-B237-0C2B885CC2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D95EF-838B-C74A-82E3-4B67CE05BD17}" type="datetimeFigureOut">
              <a:rPr lang="en-US" smtClean="0"/>
              <a:t>7/13/20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6BF67-B9B6-8A40-8455-54A4B08D54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2A2061-19AA-704B-B4CB-BEB472B3AE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D1E95-0EB8-EE44-9FA6-F9629C0CC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61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0D1B7-F4E3-0149-A03D-6124E56D3048}" type="datetimeFigureOut">
              <a:rPr lang="en-US" smtClean="0"/>
              <a:t>7/13/20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8E929-B6AE-7B4E-A521-4BD50B7B0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7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des matièr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53353F-D192-F84A-A4E2-29E19EAECCB1}"/>
              </a:ext>
            </a:extLst>
          </p:cNvPr>
          <p:cNvCxnSpPr/>
          <p:nvPr userDrawn="1"/>
        </p:nvCxnSpPr>
        <p:spPr>
          <a:xfrm flipV="1">
            <a:off x="2037521" y="0"/>
            <a:ext cx="0" cy="6858000"/>
          </a:xfrm>
          <a:prstGeom prst="line">
            <a:avLst/>
          </a:prstGeom>
          <a:ln w="698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4259E866-0762-F240-9F89-02DA9F133081}"/>
              </a:ext>
            </a:extLst>
          </p:cNvPr>
          <p:cNvSpPr/>
          <p:nvPr userDrawn="1"/>
        </p:nvSpPr>
        <p:spPr>
          <a:xfrm>
            <a:off x="1588221" y="1487954"/>
            <a:ext cx="898600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Montserrat" pitchFamily="2" charset="77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1C23214-5FD2-2C4B-9A4C-9E5D989100A0}"/>
              </a:ext>
            </a:extLst>
          </p:cNvPr>
          <p:cNvSpPr/>
          <p:nvPr userDrawn="1"/>
        </p:nvSpPr>
        <p:spPr>
          <a:xfrm>
            <a:off x="1588221" y="2945693"/>
            <a:ext cx="898600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Montserrat" pitchFamily="2" charset="77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724078-8CC0-E348-A61E-2A2793746EC3}"/>
              </a:ext>
            </a:extLst>
          </p:cNvPr>
          <p:cNvSpPr/>
          <p:nvPr userDrawn="1"/>
        </p:nvSpPr>
        <p:spPr>
          <a:xfrm>
            <a:off x="1588221" y="4403432"/>
            <a:ext cx="898600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Montserrat" pitchFamily="2" charset="77"/>
              </a:rPr>
              <a:t>3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4289FEE-15BC-034F-8AF6-11122E050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2814" y="1586550"/>
            <a:ext cx="6135136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9A4EEF3-E512-164E-8EAF-27DDE444F13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552813" y="2994991"/>
            <a:ext cx="6135136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C6BC47F-1A41-C84E-80C1-F663001D3E2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552812" y="4452730"/>
            <a:ext cx="6135136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69F3A9-8C92-DB40-91D8-F15760EF08D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D9D66C7-2EB7-704C-A68C-3F2C85A651FF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F8BB31-6629-BF42-9EA5-37836F16C9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94E2810-B0CE-1E43-A3F9-01CE0BC44E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070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présentation CIRRELT/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DF4FC7-0818-A345-B53B-C135DCDA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C3C7-21EB-0D47-AB97-DB0D648C1927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ECF3AB2-8C2C-EC4E-9564-A937FAEF23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17711" y="724990"/>
            <a:ext cx="3320104" cy="7355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AB9E6D-2562-AF40-A687-8DB54A93D8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650" y="837931"/>
            <a:ext cx="3320103" cy="735509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C861020-F3C7-7544-A0E2-163376DA7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157" y="4023023"/>
            <a:ext cx="7886700" cy="16054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6C97E235-2B73-3E42-A86E-831DC8FC5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6" y="2468264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2A6E407-76C3-F845-98C7-4CC3DB6C98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352B3F-E0D6-CC49-B43D-052D56CE07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372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présentation CIRRE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DF4FC7-0818-A345-B53B-C135DCDA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C3C7-21EB-0D47-AB97-DB0D648C1927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C12E4-C8C3-924A-933A-ED1274679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6" y="2468264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2DEC94-A095-A14A-AD62-E6FA24BE01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650" y="837931"/>
            <a:ext cx="3320103" cy="735509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2AE0D4B-CB31-6044-A2C8-7A966DCF4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157" y="4023023"/>
            <a:ext cx="7886700" cy="16054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5CD4B74-EADB-E44C-8EDF-7015E5D6E8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7D3666-304F-4748-B93F-065560D9233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6452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r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A6C86-1CD3-5249-8C39-D848A313C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764088"/>
            <a:ext cx="4824413" cy="13255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DF4FC7-0818-A345-B53B-C135DCDA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C3C7-21EB-0D47-AB97-DB0D648C1927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C12E4-C8C3-924A-933A-ED1274679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29000"/>
            <a:ext cx="4819650" cy="10683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109DAFA-0E53-0D4E-805A-EAD052BF84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00700" y="-88900"/>
            <a:ext cx="3657600" cy="7035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952426-92A2-D44E-AE33-7E2FA2006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3863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re point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37558-5F9B-174A-AF0C-AE58F8C4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E9780-AB0A-DE45-B14F-AEE8C7D0A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5191E6-5322-324B-98EE-6BB5B2328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80DE-76D4-264C-9A0A-6D3940240AD0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3623CBF-C49D-5B4E-8805-4AC8B11722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DC33F-DD9D-AA44-945E-234659B15B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3593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re double point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A1E09-3E65-E543-A8EF-1A7110265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07C12-621B-6D4A-8D8A-D836D5954A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48031"/>
            <a:ext cx="3886200" cy="493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DA530F-3695-A34D-AA7F-D3FEF10B4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248031"/>
            <a:ext cx="3886200" cy="493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21647B8-7513-574F-BE06-B04AF05E2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0C75-EA9C-FA47-B640-3FD7D4C51AA5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6346FE-3A57-8A40-8056-8FCE3B61E7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6DC4281F-568D-6B4C-82BE-A353ED1A12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81592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re sous-titre double point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DA894-E0E7-934B-A25C-C3049EE5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2150C-C8C4-BC4F-8A38-15D16F08C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ctr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58126-EF21-3E43-A77D-1F73E7DEF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F8DD33-4ADD-A243-B4D6-AE9636E63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ctr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090531-0026-8C45-8FD7-81A181117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6C2A5C0-8B07-0C40-AAB7-3F499A404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F8CA-C5ED-AA43-AC2C-7C55E3D416C2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BE637-F370-4A44-BE32-88711473F3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944ADF4-25AD-B249-B3F8-C34479EB33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24385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539A2-3289-E542-ACF2-D3093D8B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F1178C-9DB9-BA4C-82A3-E57F91B3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210C-BD27-3E43-94BE-2B9F0B2629F5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2901D4-5CD9-964F-91BA-2C9103F1B5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496108-887B-5A48-A8A2-3F84948DBF4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42823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B18A3-05C6-754B-9F2E-B00CD95C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D6C9-F667-B442-9D7A-74B69E131930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0619F4-F659-2D44-B3D6-3175838E7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6126BD4-817A-234C-9F0A-BE7034EC8C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41889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re texte point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1EE45-D6C0-A540-B009-0646DE988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EE264-2DAE-C046-B900-D879D720C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65CB6-4EB4-8E4B-94EC-BF68D104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5BAC264-71D8-8348-B1DD-A75D1EFAC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A5E0-669E-0A4C-8F75-22B46089E70B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6FB79-7BD8-CC46-9780-C9446F438E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6D8A1A1-10E7-BD46-8CA7-97AB3E67A9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3093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re tex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BC732-4518-194C-8775-69A12B65B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5F93C-BCD7-B649-AAF2-8B0E295CD7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6E6C28-B520-6A4D-B021-1BAAED3A0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36E18BE-98B6-7C45-B867-7D957E5B1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4906-7FC5-4A43-BFAD-205EF16E9558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41BE0-D5E5-1B47-B892-C05B91F476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4B80256-E9B6-514C-841D-DBDB12D21F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9892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des matières 3 su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53353F-D192-F84A-A4E2-29E19EAECCB1}"/>
              </a:ext>
            </a:extLst>
          </p:cNvPr>
          <p:cNvCxnSpPr/>
          <p:nvPr userDrawn="1"/>
        </p:nvCxnSpPr>
        <p:spPr>
          <a:xfrm flipV="1">
            <a:off x="2037521" y="0"/>
            <a:ext cx="0" cy="6858000"/>
          </a:xfrm>
          <a:prstGeom prst="line">
            <a:avLst/>
          </a:prstGeom>
          <a:ln w="698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4259E866-0762-F240-9F89-02DA9F133081}"/>
              </a:ext>
            </a:extLst>
          </p:cNvPr>
          <p:cNvSpPr/>
          <p:nvPr userDrawn="1"/>
        </p:nvSpPr>
        <p:spPr>
          <a:xfrm>
            <a:off x="1588221" y="1487954"/>
            <a:ext cx="898600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Montserrat" pitchFamily="2" charset="77"/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1C23214-5FD2-2C4B-9A4C-9E5D989100A0}"/>
              </a:ext>
            </a:extLst>
          </p:cNvPr>
          <p:cNvSpPr/>
          <p:nvPr userDrawn="1"/>
        </p:nvSpPr>
        <p:spPr>
          <a:xfrm>
            <a:off x="1588221" y="2945693"/>
            <a:ext cx="898600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Montserrat" pitchFamily="2" charset="77"/>
              </a:rPr>
              <a:t>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724078-8CC0-E348-A61E-2A2793746EC3}"/>
              </a:ext>
            </a:extLst>
          </p:cNvPr>
          <p:cNvSpPr/>
          <p:nvPr userDrawn="1"/>
        </p:nvSpPr>
        <p:spPr>
          <a:xfrm>
            <a:off x="1588221" y="4403432"/>
            <a:ext cx="898600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Montserrat" pitchFamily="2" charset="77"/>
              </a:rPr>
              <a:t>6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4289FEE-15BC-034F-8AF6-11122E050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2814" y="1586550"/>
            <a:ext cx="6135136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9A4EEF3-E512-164E-8EAF-27DDE444F13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552813" y="2994991"/>
            <a:ext cx="6135136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C6BC47F-1A41-C84E-80C1-F663001D3E2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552812" y="4452730"/>
            <a:ext cx="6135136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F7D8EF-BBD2-CC4E-9ADA-C88B59B86A8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D9D66C7-2EB7-704C-A68C-3F2C85A651FF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F5EC77-306C-C043-B864-8C9454C3DED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3284C97-0FDF-B545-A88B-21F72B5478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9709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hoto titre sous-titre point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86AFA-5788-0945-A7A4-78834B18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FE39-80CE-AE41-A91B-E03CC3E6D152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81CFC1-AC71-C34E-A191-B6392735C0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79513" y="-92765"/>
            <a:ext cx="9292569" cy="2610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6B5BA00-B2C1-A44A-92C4-9E7F8DAD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3078"/>
            <a:ext cx="7886700" cy="526783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6EAFCB-6E92-C347-BD02-FB92CB14C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29000"/>
            <a:ext cx="7886700" cy="52678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6734F21-6ACD-2946-889F-B2C208F791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7" y="4094922"/>
            <a:ext cx="7891463" cy="1802295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342900" indent="0" algn="l">
              <a:buNone/>
              <a:defRPr sz="2000"/>
            </a:lvl2pPr>
            <a:lvl3pPr marL="685800" indent="0" algn="l">
              <a:buNone/>
              <a:defRPr sz="16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62BBBD-E47B-1F4C-A191-319F29F7A5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814E76C-94E8-224D-AD49-5DAA8E168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21190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re sous-titre point for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86AFA-5788-0945-A7A4-78834B18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FE39-80CE-AE41-A91B-E03CC3E6D152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44782D-36D7-7645-B23F-47C648F7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7586"/>
            <a:ext cx="4233791" cy="940493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5E6730C-EAED-EA44-AA00-2D9BB0D6C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45105"/>
            <a:ext cx="4233791" cy="43810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66FC8CD-9FA9-A04B-92FC-F661272A5F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1910240"/>
            <a:ext cx="4236347" cy="3986977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42900" indent="0" algn="l">
              <a:buNone/>
              <a:defRPr sz="2000"/>
            </a:lvl2pPr>
            <a:lvl3pPr marL="685800" indent="0" algn="l">
              <a:buNone/>
              <a:defRPr sz="16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81CFC1-AC71-C34E-A191-B6392735C0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88731" y="-92765"/>
            <a:ext cx="4124325" cy="70634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2BB142-5C7C-5142-A4A6-7A975F3417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7B70BA4D-EBEC-AB49-A075-18FC2D996B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87204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re sous-titre point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86AFA-5788-0945-A7A4-78834B18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FE39-80CE-AE41-A91B-E03CC3E6D152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44782D-36D7-7645-B23F-47C648F7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9969"/>
            <a:ext cx="7886700" cy="43811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5E6730C-EAED-EA44-AA00-2D9BB0D6C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45105"/>
            <a:ext cx="7886700" cy="43810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66FC8CD-9FA9-A04B-92FC-F661272A5F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7" y="2063578"/>
            <a:ext cx="7891463" cy="383363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42900" indent="0" algn="l">
              <a:buNone/>
              <a:defRPr sz="2000"/>
            </a:lvl2pPr>
            <a:lvl3pPr marL="685800" indent="0" algn="l">
              <a:buNone/>
              <a:defRPr sz="16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913E06-96DE-034C-9983-22BC584A1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E5361B9-5CD8-BF47-A00E-CD80DA753F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23211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re sous-titre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0B872-86EE-0648-8D68-876DD2E7AB0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2051222"/>
            <a:ext cx="7886700" cy="38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86AFA-5788-0945-A7A4-78834B18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FE39-80CE-AE41-A91B-E03CC3E6D152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44782D-36D7-7645-B23F-47C648F7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9969"/>
            <a:ext cx="7886700" cy="43811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5E6730C-EAED-EA44-AA00-2D9BB0D6C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45105"/>
            <a:ext cx="7886700" cy="43810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6A04ED-4F53-084E-8A62-221072FC60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A6C3B31-5D34-FA47-83F7-069D784F2B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10839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re sous-titre media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0B872-86EE-0648-8D68-876DD2E7AB0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2057374"/>
            <a:ext cx="4146895" cy="38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86AFA-5788-0945-A7A4-78834B18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FE39-80CE-AE41-A91B-E03CC3E6D152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44782D-36D7-7645-B23F-47C648F7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9969"/>
            <a:ext cx="7886700" cy="43811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5E6730C-EAED-EA44-AA00-2D9BB0D6C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45105"/>
            <a:ext cx="7886700" cy="43810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20FE28B-48E6-8941-978E-2679F1030DA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896293" y="2057374"/>
            <a:ext cx="3614294" cy="383399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E2923B-4995-A841-B23E-9A9802EF0D2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9D74DC2B-6C68-3141-82F4-37D39E1CAE1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79621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re sous-titr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86AFA-5788-0945-A7A4-78834B18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FE39-80CE-AE41-A91B-E03CC3E6D152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44782D-36D7-7645-B23F-47C648F7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9969"/>
            <a:ext cx="7886700" cy="43811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5E6730C-EAED-EA44-AA00-2D9BB0D6C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45105"/>
            <a:ext cx="7886700" cy="43810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5DF509F-F791-DC42-A1B0-9A11DE58517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23888" y="2057668"/>
            <a:ext cx="7886700" cy="3834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E90672-D589-D941-8301-41C1C203C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B993C2AE-6266-DD44-BC8A-2175AFCD68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56378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re sous-titre graphiqu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539A2-3289-E542-ACF2-D3093D8B4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9969"/>
            <a:ext cx="7886700" cy="43811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F1178C-9DB9-BA4C-82A3-E57F91B3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210C-BD27-3E43-94BE-2B9F0B2629F5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7EF3967-E342-D548-938B-860298CB3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45105"/>
            <a:ext cx="7886700" cy="43810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2FA8D37-5686-CD42-B849-297D48157564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896293" y="2057667"/>
            <a:ext cx="3614294" cy="383399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hart Placeholder 2">
            <a:extLst>
              <a:ext uri="{FF2B5EF4-FFF2-40B4-BE49-F238E27FC236}">
                <a16:creationId xmlns:a16="http://schemas.microsoft.com/office/drawing/2014/main" id="{8E1590C9-52F8-F04D-8800-8D107F71CD09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23888" y="2057668"/>
            <a:ext cx="4107139" cy="3834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E7821B-6230-E547-91ED-C3F0C0B904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ABC7027-AAD3-B942-B134-A336A2B3B5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6052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re sous-titr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86AFA-5788-0945-A7A4-78834B18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FE39-80CE-AE41-A91B-E03CC3E6D152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44782D-36D7-7645-B23F-47C648F7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9969"/>
            <a:ext cx="7886700" cy="43811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5E6730C-EAED-EA44-AA00-2D9BB0D6C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45105"/>
            <a:ext cx="7886700" cy="43810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A0D84EF0-37C7-9A4D-9733-F505AC63B729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628650" y="2056418"/>
            <a:ext cx="7886700" cy="3834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67BF8A-EB60-6F41-AF95-17828EC71B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6D1081C-8B0C-B941-AE37-4434B0A525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37867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re sous-titre tablea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539A2-3289-E542-ACF2-D3093D8B4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9969"/>
            <a:ext cx="7886700" cy="43811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F1178C-9DB9-BA4C-82A3-E57F91B3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210C-BD27-3E43-94BE-2B9F0B2629F5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7EF3967-E342-D548-938B-860298CB3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45105"/>
            <a:ext cx="7886700" cy="43810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2FA8D37-5686-CD42-B849-297D48157564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896293" y="2056418"/>
            <a:ext cx="3614294" cy="38340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able Placeholder 3">
            <a:extLst>
              <a:ext uri="{FF2B5EF4-FFF2-40B4-BE49-F238E27FC236}">
                <a16:creationId xmlns:a16="http://schemas.microsoft.com/office/drawing/2014/main" id="{7AE2C77F-E27F-6844-8720-2A0969D600C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28650" y="2056418"/>
            <a:ext cx="4129617" cy="3834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9899DE-0A26-5940-9B7F-391E2F2BF18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B1415C6C-CE1D-894D-A4DD-E37F61C559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44528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re sous-titre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F1178C-9DB9-BA4C-82A3-E57F91B3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752E210C-BD27-3E43-94BE-2B9F0B2629F5}" type="datetime2">
              <a:rPr lang="en-CA" smtClean="0"/>
              <a:pPr/>
              <a:t>Monday, July 13, 2020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39038A0-118E-D149-AA71-BFA4A0E4D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9969"/>
            <a:ext cx="7886700" cy="43811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DDD865-197A-8E46-8DA6-772D30718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45105"/>
            <a:ext cx="7886700" cy="43810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99DF02-BD24-3441-A982-127A1769B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19124" y="3159821"/>
            <a:ext cx="7891463" cy="1552489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F2A090B-2A1E-5E4D-8683-69ED1B414F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3AFE21-1637-6F46-B031-B91BC9B271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154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des matièr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53353F-D192-F84A-A4E2-29E19EAECCB1}"/>
              </a:ext>
            </a:extLst>
          </p:cNvPr>
          <p:cNvCxnSpPr/>
          <p:nvPr userDrawn="1"/>
        </p:nvCxnSpPr>
        <p:spPr>
          <a:xfrm flipV="1">
            <a:off x="2037521" y="0"/>
            <a:ext cx="0" cy="6858000"/>
          </a:xfrm>
          <a:prstGeom prst="line">
            <a:avLst/>
          </a:prstGeom>
          <a:ln w="698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4289FEE-15BC-034F-8AF6-11122E050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2814" y="1334301"/>
            <a:ext cx="6135136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9A4EEF3-E512-164E-8EAF-27DDE444F13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552813" y="2438340"/>
            <a:ext cx="6135136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C6BC47F-1A41-C84E-80C1-F663001D3E2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552812" y="3542379"/>
            <a:ext cx="6135136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CEF9154-E6D3-464E-A2B6-FFE3012778F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2552812" y="4646418"/>
            <a:ext cx="6135136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8B2E98-7CC4-9146-B60F-DD8818EE9B47}"/>
              </a:ext>
            </a:extLst>
          </p:cNvPr>
          <p:cNvSpPr/>
          <p:nvPr userDrawn="1"/>
        </p:nvSpPr>
        <p:spPr>
          <a:xfrm>
            <a:off x="1591480" y="1334301"/>
            <a:ext cx="892082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Montserrat" pitchFamily="2" charset="77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A795B8-C91B-C74A-9828-BC69797BA4D1}"/>
              </a:ext>
            </a:extLst>
          </p:cNvPr>
          <p:cNvSpPr/>
          <p:nvPr userDrawn="1"/>
        </p:nvSpPr>
        <p:spPr>
          <a:xfrm>
            <a:off x="1591480" y="2487638"/>
            <a:ext cx="892082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Montserrat" pitchFamily="2" charset="77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8F8C2FD-9779-A644-A52F-F88E02F90D8E}"/>
              </a:ext>
            </a:extLst>
          </p:cNvPr>
          <p:cNvSpPr/>
          <p:nvPr userDrawn="1"/>
        </p:nvSpPr>
        <p:spPr>
          <a:xfrm>
            <a:off x="1591480" y="3591677"/>
            <a:ext cx="892082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Montserrat" pitchFamily="2" charset="77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A43A68F-CAC1-8840-89BF-51C99E52B486}"/>
              </a:ext>
            </a:extLst>
          </p:cNvPr>
          <p:cNvSpPr/>
          <p:nvPr userDrawn="1"/>
        </p:nvSpPr>
        <p:spPr>
          <a:xfrm>
            <a:off x="1591480" y="4695716"/>
            <a:ext cx="892082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Montserrat" pitchFamily="2" charset="77"/>
              </a:rPr>
              <a:t>4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2BE494-B166-3847-9CBB-3D7FCABC272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D9D66C7-2EB7-704C-A68C-3F2C85A651FF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B60870-56FE-BB4C-B0C6-083C9CE79C2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E9B28886-3704-644F-8123-72BFB35136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3405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mpl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F1178C-9DB9-BA4C-82A3-E57F91B3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210C-BD27-3E43-94BE-2B9F0B2629F5}" type="datetime2">
              <a:rPr lang="en-CA" smtClean="0"/>
              <a:t>Monday, July 13, 2020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C8F6D5-EAFD-DB42-A68B-59A2535279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7043" y="1819511"/>
            <a:ext cx="4285046" cy="38517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08CD89-DA66-4C47-B985-BC7D7DF06BCF}"/>
              </a:ext>
            </a:extLst>
          </p:cNvPr>
          <p:cNvSpPr txBox="1"/>
          <p:nvPr userDrawn="1"/>
        </p:nvSpPr>
        <p:spPr>
          <a:xfrm>
            <a:off x="4175352" y="1573237"/>
            <a:ext cx="783772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b="1" dirty="0">
                <a:latin typeface="Montserrat" pitchFamily="2" charset="77"/>
              </a:rPr>
              <a:t>Axe 1</a:t>
            </a:r>
          </a:p>
          <a:p>
            <a:pPr algn="ctr"/>
            <a:r>
              <a:rPr lang="en-US" sz="675" dirty="0" err="1">
                <a:latin typeface="Montserrat" pitchFamily="2" charset="77"/>
              </a:rPr>
              <a:t>Agrégation</a:t>
            </a:r>
            <a:r>
              <a:rPr lang="en-US" sz="675" dirty="0">
                <a:latin typeface="Montserrat" pitchFamily="2" charset="77"/>
              </a:rPr>
              <a:t> de </a:t>
            </a:r>
            <a:r>
              <a:rPr lang="en-US" sz="675" dirty="0" err="1">
                <a:latin typeface="Montserrat" pitchFamily="2" charset="77"/>
              </a:rPr>
              <a:t>métadonnées</a:t>
            </a:r>
            <a:endParaRPr lang="en-US" sz="675" dirty="0">
              <a:latin typeface="Montserrat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809150-7901-EE46-B876-6DB641A28DA8}"/>
              </a:ext>
            </a:extLst>
          </p:cNvPr>
          <p:cNvSpPr txBox="1"/>
          <p:nvPr userDrawn="1"/>
        </p:nvSpPr>
        <p:spPr>
          <a:xfrm>
            <a:off x="5804943" y="2528505"/>
            <a:ext cx="783772" cy="42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25" b="1" dirty="0">
                <a:latin typeface="Montserrat" pitchFamily="2" charset="77"/>
              </a:rPr>
              <a:t>Axe 2</a:t>
            </a:r>
          </a:p>
          <a:p>
            <a:pPr algn="l"/>
            <a:r>
              <a:rPr lang="en-US" sz="675" dirty="0">
                <a:latin typeface="Montserrat" pitchFamily="2" charset="77"/>
              </a:rPr>
              <a:t>Innovations </a:t>
            </a:r>
            <a:r>
              <a:rPr lang="en-US" sz="675" dirty="0" err="1">
                <a:latin typeface="Montserrat" pitchFamily="2" charset="77"/>
              </a:rPr>
              <a:t>théoriques</a:t>
            </a:r>
            <a:endParaRPr lang="en-US" sz="675" dirty="0">
              <a:latin typeface="Montserra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E051F2-F1B4-1548-9D4E-6DB98553CA79}"/>
              </a:ext>
            </a:extLst>
          </p:cNvPr>
          <p:cNvSpPr txBox="1"/>
          <p:nvPr userDrawn="1"/>
        </p:nvSpPr>
        <p:spPr>
          <a:xfrm>
            <a:off x="5804943" y="5026186"/>
            <a:ext cx="1079183" cy="42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25" b="1" dirty="0">
                <a:latin typeface="Montserrat" pitchFamily="2" charset="77"/>
              </a:rPr>
              <a:t>Axe 3</a:t>
            </a:r>
          </a:p>
          <a:p>
            <a:pPr algn="l"/>
            <a:r>
              <a:rPr lang="en-US" sz="675" dirty="0" err="1">
                <a:latin typeface="Montserrat" pitchFamily="2" charset="77"/>
              </a:rPr>
              <a:t>Développements</a:t>
            </a:r>
            <a:r>
              <a:rPr lang="en-US" sz="675" dirty="0">
                <a:latin typeface="Montserrat" pitchFamily="2" charset="77"/>
              </a:rPr>
              <a:t> </a:t>
            </a:r>
            <a:r>
              <a:rPr lang="en-US" sz="675" dirty="0" err="1">
                <a:latin typeface="Montserrat" pitchFamily="2" charset="77"/>
              </a:rPr>
              <a:t>méthodologiques</a:t>
            </a:r>
            <a:endParaRPr lang="en-US" sz="675" dirty="0">
              <a:latin typeface="Montserrat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F75459-B920-A14E-99A9-185F64A67961}"/>
              </a:ext>
            </a:extLst>
          </p:cNvPr>
          <p:cNvSpPr txBox="1"/>
          <p:nvPr userDrawn="1"/>
        </p:nvSpPr>
        <p:spPr>
          <a:xfrm>
            <a:off x="2520918" y="2528504"/>
            <a:ext cx="783772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25" b="1" dirty="0">
                <a:latin typeface="Montserrat" pitchFamily="2" charset="77"/>
              </a:rPr>
              <a:t>Axe 5</a:t>
            </a:r>
          </a:p>
          <a:p>
            <a:pPr algn="r"/>
            <a:r>
              <a:rPr lang="en-US" sz="675" dirty="0" err="1">
                <a:latin typeface="Montserrat" pitchFamily="2" charset="77"/>
              </a:rPr>
              <a:t>Indicateurs</a:t>
            </a:r>
            <a:r>
              <a:rPr lang="en-US" sz="675" dirty="0">
                <a:latin typeface="Montserrat" pitchFamily="2" charset="77"/>
              </a:rPr>
              <a:t> de performance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BA9AD4-A012-AE4F-B358-3693219FA6B3}"/>
              </a:ext>
            </a:extLst>
          </p:cNvPr>
          <p:cNvSpPr txBox="1"/>
          <p:nvPr userDrawn="1"/>
        </p:nvSpPr>
        <p:spPr>
          <a:xfrm>
            <a:off x="2520917" y="5026186"/>
            <a:ext cx="783772" cy="42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25" b="1" dirty="0">
                <a:latin typeface="Montserrat" pitchFamily="2" charset="77"/>
              </a:rPr>
              <a:t>Axe 4</a:t>
            </a:r>
          </a:p>
          <a:p>
            <a:pPr algn="r"/>
            <a:r>
              <a:rPr lang="en-US" sz="675" dirty="0">
                <a:latin typeface="Montserrat" pitchFamily="2" charset="77"/>
              </a:rPr>
              <a:t>Solution de </a:t>
            </a:r>
            <a:r>
              <a:rPr lang="en-US" sz="675" dirty="0" err="1">
                <a:latin typeface="Montserrat" pitchFamily="2" charset="77"/>
              </a:rPr>
              <a:t>problèmes</a:t>
            </a:r>
            <a:endParaRPr lang="en-US" sz="675" dirty="0">
              <a:latin typeface="Montserrat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5E1B92-3615-B542-B09F-CB4893DCC458}"/>
              </a:ext>
            </a:extLst>
          </p:cNvPr>
          <p:cNvSpPr/>
          <p:nvPr userDrawn="1"/>
        </p:nvSpPr>
        <p:spPr>
          <a:xfrm>
            <a:off x="7328491" y="3221666"/>
            <a:ext cx="797442" cy="542260"/>
          </a:xfrm>
          <a:prstGeom prst="rect">
            <a:avLst/>
          </a:prstGeom>
          <a:solidFill>
            <a:srgbClr val="A2A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600" b="0" i="0" dirty="0">
                <a:latin typeface="Montserrat Light" pitchFamily="2" charset="77"/>
              </a:rPr>
              <a:t>Exploration et innovation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F1AD4E-F001-A646-A5FA-FD3B8AA76409}"/>
              </a:ext>
            </a:extLst>
          </p:cNvPr>
          <p:cNvSpPr/>
          <p:nvPr userDrawn="1"/>
        </p:nvSpPr>
        <p:spPr>
          <a:xfrm>
            <a:off x="7328491" y="3879717"/>
            <a:ext cx="797442" cy="542260"/>
          </a:xfrm>
          <a:prstGeom prst="rect">
            <a:avLst/>
          </a:prstGeom>
          <a:solidFill>
            <a:srgbClr val="F595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5" b="0" i="0" dirty="0">
                <a:latin typeface="Montserrat Light" pitchFamily="2" charset="77"/>
              </a:rPr>
              <a:t>Exploitation et applications </a:t>
            </a:r>
            <a:r>
              <a:rPr lang="en-US" sz="525" b="0" i="0" dirty="0" err="1">
                <a:latin typeface="Montserrat Light" pitchFamily="2" charset="77"/>
              </a:rPr>
              <a:t>innovatrices</a:t>
            </a:r>
            <a:r>
              <a:rPr lang="en-US" sz="525" b="0" i="0" dirty="0">
                <a:latin typeface="Montserrat Light" pitchFamily="2" charset="77"/>
              </a:rPr>
              <a:t> durables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0267121-F6A8-A74B-8BDF-7AB326554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9969"/>
            <a:ext cx="7886700" cy="43811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4CEDF8E-A0EB-9A43-8748-289E32531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45105"/>
            <a:ext cx="7886700" cy="43810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C1A7C0-90D2-FA4D-B9BB-76A9E56516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B941996-94EF-AC41-8A24-0088C61E45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25498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mple graphiq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86AFA-5788-0945-A7A4-78834B18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FE39-80CE-AE41-A91B-E03CC3E6D152}" type="datetime2">
              <a:rPr lang="en-CA" smtClean="0"/>
              <a:t>Monday, July 13, 2020</a:t>
            </a:fld>
            <a:endParaRPr lang="en-US"/>
          </a:p>
        </p:txBody>
      </p:sp>
      <p:pic>
        <p:nvPicPr>
          <p:cNvPr id="4" name="Picture 3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BC55F29A-C8D3-3441-A05A-AF2625D00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84374" y="2235200"/>
            <a:ext cx="4398599" cy="315664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AE7A4EE-3990-554D-A6E2-C71089CE3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9969"/>
            <a:ext cx="7405006" cy="43811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2D4585A-6022-C84D-AF82-5CF0C6E05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45105"/>
            <a:ext cx="7409769" cy="438109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9FC39D6-C5AF-664C-B8C3-9C9FD0B47994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32355" y="2117290"/>
            <a:ext cx="3341825" cy="399758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B6E21C-7B34-324A-9BD3-2C2ECD1D447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FB654BE-9E91-3D42-B73A-285C918B91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991291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des matières 3 fond ble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53353F-D192-F84A-A4E2-29E19EAECCB1}"/>
              </a:ext>
            </a:extLst>
          </p:cNvPr>
          <p:cNvCxnSpPr/>
          <p:nvPr userDrawn="1"/>
        </p:nvCxnSpPr>
        <p:spPr>
          <a:xfrm flipV="1">
            <a:off x="2037521" y="0"/>
            <a:ext cx="0" cy="6858000"/>
          </a:xfrm>
          <a:prstGeom prst="line">
            <a:avLst/>
          </a:prstGeom>
          <a:ln w="698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4259E866-0762-F240-9F89-02DA9F133081}"/>
              </a:ext>
            </a:extLst>
          </p:cNvPr>
          <p:cNvSpPr/>
          <p:nvPr userDrawn="1"/>
        </p:nvSpPr>
        <p:spPr>
          <a:xfrm>
            <a:off x="1588221" y="1487954"/>
            <a:ext cx="898600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Montserrat" pitchFamily="2" charset="77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1C23214-5FD2-2C4B-9A4C-9E5D989100A0}"/>
              </a:ext>
            </a:extLst>
          </p:cNvPr>
          <p:cNvSpPr/>
          <p:nvPr userDrawn="1"/>
        </p:nvSpPr>
        <p:spPr>
          <a:xfrm>
            <a:off x="1588221" y="2945693"/>
            <a:ext cx="898600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Montserrat" pitchFamily="2" charset="77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724078-8CC0-E348-A61E-2A2793746EC3}"/>
              </a:ext>
            </a:extLst>
          </p:cNvPr>
          <p:cNvSpPr/>
          <p:nvPr userDrawn="1"/>
        </p:nvSpPr>
        <p:spPr>
          <a:xfrm>
            <a:off x="1588221" y="4403432"/>
            <a:ext cx="898600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Montserrat" pitchFamily="2" charset="77"/>
              </a:rPr>
              <a:t>3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4289FEE-15BC-034F-8AF6-11122E050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2814" y="1586550"/>
            <a:ext cx="6135136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9A4EEF3-E512-164E-8EAF-27DDE444F13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552813" y="2994991"/>
            <a:ext cx="6135136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C6BC47F-1A41-C84E-80C1-F663001D3E2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552812" y="4452730"/>
            <a:ext cx="6135136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1EBB9C8F-E589-1049-8812-FFBB21EF221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>
                <a:solidFill>
                  <a:srgbClr val="89898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6E6526-71FD-8B4B-BDB0-A4A692D9F92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7D9D66C7-2EB7-704C-A68C-3F2C85A651FF}" type="datetime2">
              <a:rPr lang="en-CA" smtClean="0"/>
              <a:pPr/>
              <a:t>Monday, July 13, 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0521E3-ECDB-7A4F-9C30-3BC1ED06287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936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des matières 3 fond bleu sui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53353F-D192-F84A-A4E2-29E19EAECCB1}"/>
              </a:ext>
            </a:extLst>
          </p:cNvPr>
          <p:cNvCxnSpPr/>
          <p:nvPr userDrawn="1"/>
        </p:nvCxnSpPr>
        <p:spPr>
          <a:xfrm flipV="1">
            <a:off x="2037521" y="0"/>
            <a:ext cx="0" cy="6858000"/>
          </a:xfrm>
          <a:prstGeom prst="line">
            <a:avLst/>
          </a:prstGeom>
          <a:ln w="698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4259E866-0762-F240-9F89-02DA9F133081}"/>
              </a:ext>
            </a:extLst>
          </p:cNvPr>
          <p:cNvSpPr/>
          <p:nvPr userDrawn="1"/>
        </p:nvSpPr>
        <p:spPr>
          <a:xfrm>
            <a:off x="1588221" y="1487954"/>
            <a:ext cx="898600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Montserrat" pitchFamily="2" charset="77"/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1C23214-5FD2-2C4B-9A4C-9E5D989100A0}"/>
              </a:ext>
            </a:extLst>
          </p:cNvPr>
          <p:cNvSpPr/>
          <p:nvPr userDrawn="1"/>
        </p:nvSpPr>
        <p:spPr>
          <a:xfrm>
            <a:off x="1588221" y="2945693"/>
            <a:ext cx="898600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Montserrat" pitchFamily="2" charset="77"/>
              </a:rPr>
              <a:t>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724078-8CC0-E348-A61E-2A2793746EC3}"/>
              </a:ext>
            </a:extLst>
          </p:cNvPr>
          <p:cNvSpPr/>
          <p:nvPr userDrawn="1"/>
        </p:nvSpPr>
        <p:spPr>
          <a:xfrm>
            <a:off x="1588221" y="4403432"/>
            <a:ext cx="898600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Montserrat" pitchFamily="2" charset="77"/>
              </a:rPr>
              <a:t>6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4289FEE-15BC-034F-8AF6-11122E050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2814" y="1586550"/>
            <a:ext cx="6135136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9A4EEF3-E512-164E-8EAF-27DDE444F13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552813" y="2994991"/>
            <a:ext cx="6135136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C6BC47F-1A41-C84E-80C1-F663001D3E2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552812" y="4452730"/>
            <a:ext cx="6135136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B121D2-0A7A-924C-BAFB-1A5DCE3D0A0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7D9D66C7-2EB7-704C-A68C-3F2C85A651FF}" type="datetime2">
              <a:rPr lang="en-CA" smtClean="0"/>
              <a:pPr/>
              <a:t>Monday, July 13, 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E346B5-BB97-364B-8851-02EC28354B6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95DACEF-4BBE-AA42-87AC-5EA73A3B3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>
                <a:solidFill>
                  <a:srgbClr val="89898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72627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des matières 4 fond ble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53353F-D192-F84A-A4E2-29E19EAECCB1}"/>
              </a:ext>
            </a:extLst>
          </p:cNvPr>
          <p:cNvCxnSpPr/>
          <p:nvPr userDrawn="1"/>
        </p:nvCxnSpPr>
        <p:spPr>
          <a:xfrm flipV="1">
            <a:off x="2037521" y="0"/>
            <a:ext cx="0" cy="6858000"/>
          </a:xfrm>
          <a:prstGeom prst="line">
            <a:avLst/>
          </a:prstGeom>
          <a:ln w="698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4289FEE-15BC-034F-8AF6-11122E050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2814" y="1334301"/>
            <a:ext cx="6135136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9A4EEF3-E512-164E-8EAF-27DDE444F13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552813" y="2438340"/>
            <a:ext cx="6135136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C6BC47F-1A41-C84E-80C1-F663001D3E2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552812" y="3542379"/>
            <a:ext cx="6135136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CEF9154-E6D3-464E-A2B6-FFE3012778F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2552812" y="4646418"/>
            <a:ext cx="6135136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8B2E98-7CC4-9146-B60F-DD8818EE9B47}"/>
              </a:ext>
            </a:extLst>
          </p:cNvPr>
          <p:cNvSpPr/>
          <p:nvPr userDrawn="1"/>
        </p:nvSpPr>
        <p:spPr>
          <a:xfrm>
            <a:off x="1591480" y="1334301"/>
            <a:ext cx="892082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Montserrat" pitchFamily="2" charset="77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A795B8-C91B-C74A-9828-BC69797BA4D1}"/>
              </a:ext>
            </a:extLst>
          </p:cNvPr>
          <p:cNvSpPr/>
          <p:nvPr userDrawn="1"/>
        </p:nvSpPr>
        <p:spPr>
          <a:xfrm>
            <a:off x="1591480" y="2487638"/>
            <a:ext cx="892082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Montserrat" pitchFamily="2" charset="77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8F8C2FD-9779-A644-A52F-F88E02F90D8E}"/>
              </a:ext>
            </a:extLst>
          </p:cNvPr>
          <p:cNvSpPr/>
          <p:nvPr userDrawn="1"/>
        </p:nvSpPr>
        <p:spPr>
          <a:xfrm>
            <a:off x="1591480" y="3591677"/>
            <a:ext cx="892082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Montserrat" pitchFamily="2" charset="77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A43A68F-CAC1-8840-89BF-51C99E52B486}"/>
              </a:ext>
            </a:extLst>
          </p:cNvPr>
          <p:cNvSpPr/>
          <p:nvPr userDrawn="1"/>
        </p:nvSpPr>
        <p:spPr>
          <a:xfrm>
            <a:off x="1591480" y="4695716"/>
            <a:ext cx="892082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Montserrat" pitchFamily="2" charset="77"/>
              </a:rPr>
              <a:t>4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B1B942-815D-C046-A597-5CB64321764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7D9D66C7-2EB7-704C-A68C-3F2C85A651FF}" type="datetime2">
              <a:rPr lang="en-CA" smtClean="0"/>
              <a:pPr/>
              <a:t>Monday, July 13, 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075975-1723-1B4E-BEAF-35D90A55FDB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ACA6C373-1D15-584F-B4BE-4A7BBC29FD2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>
                <a:solidFill>
                  <a:srgbClr val="89898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38281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des matières 4 fond bleu sui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53353F-D192-F84A-A4E2-29E19EAECCB1}"/>
              </a:ext>
            </a:extLst>
          </p:cNvPr>
          <p:cNvCxnSpPr/>
          <p:nvPr userDrawn="1"/>
        </p:nvCxnSpPr>
        <p:spPr>
          <a:xfrm flipV="1">
            <a:off x="2037521" y="0"/>
            <a:ext cx="0" cy="6858000"/>
          </a:xfrm>
          <a:prstGeom prst="line">
            <a:avLst/>
          </a:prstGeom>
          <a:ln w="698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4289FEE-15BC-034F-8AF6-11122E050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2814" y="1334301"/>
            <a:ext cx="6135136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9A4EEF3-E512-164E-8EAF-27DDE444F13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552813" y="2438340"/>
            <a:ext cx="6135136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C6BC47F-1A41-C84E-80C1-F663001D3E2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552812" y="3542379"/>
            <a:ext cx="6135136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CEF9154-E6D3-464E-A2B6-FFE3012778F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2552812" y="4646418"/>
            <a:ext cx="6135136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8B2E98-7CC4-9146-B60F-DD8818EE9B47}"/>
              </a:ext>
            </a:extLst>
          </p:cNvPr>
          <p:cNvSpPr/>
          <p:nvPr userDrawn="1"/>
        </p:nvSpPr>
        <p:spPr>
          <a:xfrm>
            <a:off x="1591480" y="1334301"/>
            <a:ext cx="892082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Montserrat" pitchFamily="2" charset="77"/>
              </a:rPr>
              <a:t>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A795B8-C91B-C74A-9828-BC69797BA4D1}"/>
              </a:ext>
            </a:extLst>
          </p:cNvPr>
          <p:cNvSpPr/>
          <p:nvPr userDrawn="1"/>
        </p:nvSpPr>
        <p:spPr>
          <a:xfrm>
            <a:off x="1591480" y="2487638"/>
            <a:ext cx="892082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Montserrat" pitchFamily="2" charset="77"/>
              </a:rPr>
              <a:t>6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8F8C2FD-9779-A644-A52F-F88E02F90D8E}"/>
              </a:ext>
            </a:extLst>
          </p:cNvPr>
          <p:cNvSpPr/>
          <p:nvPr userDrawn="1"/>
        </p:nvSpPr>
        <p:spPr>
          <a:xfrm>
            <a:off x="1591480" y="3591677"/>
            <a:ext cx="892082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Montserrat" pitchFamily="2" charset="77"/>
              </a:rPr>
              <a:t>7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A43A68F-CAC1-8840-89BF-51C99E52B486}"/>
              </a:ext>
            </a:extLst>
          </p:cNvPr>
          <p:cNvSpPr/>
          <p:nvPr userDrawn="1"/>
        </p:nvSpPr>
        <p:spPr>
          <a:xfrm>
            <a:off x="1591480" y="4695716"/>
            <a:ext cx="892082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Montserrat" pitchFamily="2" charset="77"/>
              </a:rPr>
              <a:t>8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2ADBB581-26A7-D849-824D-B197554119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>
                <a:solidFill>
                  <a:srgbClr val="89898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653FDC-DA04-F94D-B87E-D9FA98B2097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7D9D66C7-2EB7-704C-A68C-3F2C85A651FF}" type="datetime2">
              <a:rPr lang="en-CA" smtClean="0"/>
              <a:pPr/>
              <a:t>Monday, July 13, 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3887E6-70F9-CF4A-A077-7BE30CD25E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5887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re présentation photo fond ble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2832E6E-5646-6D41-B770-DB2900619D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55960" y="-85725"/>
            <a:ext cx="9274970" cy="701833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A6C86-1CD3-5249-8C39-D848A313C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DF4FC7-0818-A345-B53B-C135DCDA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A88BC3C7-21EB-0D47-AB97-DB0D648C1927}" type="datetime2">
              <a:rPr lang="en-CA" smtClean="0"/>
              <a:pPr/>
              <a:t>Monday, July 13, 2020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C12E4-C8C3-924A-933A-ED1274679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772742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BE72A812-BA56-8D4E-81F5-C666791B87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>
                <a:solidFill>
                  <a:srgbClr val="89898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F883E0-2189-4F42-A143-366E65C2E3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466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re section photo fond ble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A6C86-1CD3-5249-8C39-D848A313C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764088"/>
            <a:ext cx="4824413" cy="13255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DF4FC7-0818-A345-B53B-C135DCDA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A88BC3C7-21EB-0D47-AB97-DB0D648C1927}" type="datetime2">
              <a:rPr lang="en-CA" smtClean="0"/>
              <a:pPr/>
              <a:t>Monday, July 13, 2020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C12E4-C8C3-924A-933A-ED1274679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29000"/>
            <a:ext cx="4819650" cy="10683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109DAFA-0E53-0D4E-805A-EAD052BF84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00700" y="-88900"/>
            <a:ext cx="3657600" cy="7035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34A44B5-046F-9041-AFFA-3179906122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>
                <a:solidFill>
                  <a:srgbClr val="89898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A57191-E02A-0E4A-B993-51CEEDAC40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0461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re point form fond ble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37558-5F9B-174A-AF0C-AE58F8C4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E9780-AB0A-DE45-B14F-AEE8C7D0A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5191E6-5322-324B-98EE-6BB5B2328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DA5B80DE-76D4-264C-9A0A-6D3940240AD0}" type="datetime2">
              <a:rPr lang="en-CA" smtClean="0"/>
              <a:pPr/>
              <a:t>Monday, July 13, 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83114-6D99-424A-A733-C4D75E906B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22EAC8C3-8711-D742-9EAA-DFFA1DEC4D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>
                <a:solidFill>
                  <a:srgbClr val="89898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01579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re point form fond ble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A1E09-3E65-E543-A8EF-1A7110265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07C12-621B-6D4A-8D8A-D836D5954A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48031"/>
            <a:ext cx="3886200" cy="493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DA530F-3695-A34D-AA7F-D3FEF10B4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248031"/>
            <a:ext cx="3886200" cy="493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21647B8-7513-574F-BE06-B04AF05E2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CE040C75-EA9C-FA47-B640-3FD7D4C51AA5}" type="datetime2">
              <a:rPr lang="en-CA" smtClean="0"/>
              <a:pPr/>
              <a:t>Monday, July 13, 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6346FE-3A57-8A40-8056-8FCE3B61E7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6DC4281F-568D-6B4C-82BE-A353ED1A12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>
                <a:solidFill>
                  <a:srgbClr val="89898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28206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des matières 4 su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53353F-D192-F84A-A4E2-29E19EAECCB1}"/>
              </a:ext>
            </a:extLst>
          </p:cNvPr>
          <p:cNvCxnSpPr/>
          <p:nvPr userDrawn="1"/>
        </p:nvCxnSpPr>
        <p:spPr>
          <a:xfrm flipV="1">
            <a:off x="2037521" y="0"/>
            <a:ext cx="0" cy="6858000"/>
          </a:xfrm>
          <a:prstGeom prst="line">
            <a:avLst/>
          </a:prstGeom>
          <a:ln w="698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4289FEE-15BC-034F-8AF6-11122E050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2814" y="1334301"/>
            <a:ext cx="6135136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9A4EEF3-E512-164E-8EAF-27DDE444F13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552813" y="2438340"/>
            <a:ext cx="6135136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C6BC47F-1A41-C84E-80C1-F663001D3E2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552812" y="3542379"/>
            <a:ext cx="6135136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CEF9154-E6D3-464E-A2B6-FFE3012778F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2552812" y="4646418"/>
            <a:ext cx="6135136" cy="80255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8B2E98-7CC4-9146-B60F-DD8818EE9B47}"/>
              </a:ext>
            </a:extLst>
          </p:cNvPr>
          <p:cNvSpPr/>
          <p:nvPr userDrawn="1"/>
        </p:nvSpPr>
        <p:spPr>
          <a:xfrm>
            <a:off x="1591480" y="1334301"/>
            <a:ext cx="892082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Montserrat" pitchFamily="2" charset="77"/>
              </a:rPr>
              <a:t>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A795B8-C91B-C74A-9828-BC69797BA4D1}"/>
              </a:ext>
            </a:extLst>
          </p:cNvPr>
          <p:cNvSpPr/>
          <p:nvPr userDrawn="1"/>
        </p:nvSpPr>
        <p:spPr>
          <a:xfrm>
            <a:off x="1591480" y="2487638"/>
            <a:ext cx="892082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Montserrat" pitchFamily="2" charset="77"/>
              </a:rPr>
              <a:t>6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8F8C2FD-9779-A644-A52F-F88E02F90D8E}"/>
              </a:ext>
            </a:extLst>
          </p:cNvPr>
          <p:cNvSpPr/>
          <p:nvPr userDrawn="1"/>
        </p:nvSpPr>
        <p:spPr>
          <a:xfrm>
            <a:off x="1591480" y="3591677"/>
            <a:ext cx="892082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Montserrat" pitchFamily="2" charset="77"/>
              </a:rPr>
              <a:t>7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A43A68F-CAC1-8840-89BF-51C99E52B486}"/>
              </a:ext>
            </a:extLst>
          </p:cNvPr>
          <p:cNvSpPr/>
          <p:nvPr userDrawn="1"/>
        </p:nvSpPr>
        <p:spPr>
          <a:xfrm>
            <a:off x="1591480" y="4695716"/>
            <a:ext cx="892082" cy="901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Montserrat" pitchFamily="2" charset="77"/>
              </a:rPr>
              <a:t>8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38E24DD6-E759-7045-83DC-851CFF7E16B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A45462-CA85-0143-8D31-50C46F2874E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D9D66C7-2EB7-704C-A68C-3F2C85A651FF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7B86FB-D7D3-274E-846D-879A773501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66200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re sous-titre double point form fond ble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DA894-E0E7-934B-A25C-C3049EE5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2150C-C8C4-BC4F-8A38-15D16F08C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lIns="90000" anchor="ctr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58126-EF21-3E43-A77D-1F73E7DEF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F8DD33-4ADD-A243-B4D6-AE9636E63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lIns="90000" anchor="ctr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090531-0026-8C45-8FD7-81A181117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6C2A5C0-8B07-0C40-AAB7-3F499A404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1AD1F8CA-C5ED-AA43-AC2C-7C55E3D416C2}" type="datetime2">
              <a:rPr lang="en-CA" smtClean="0"/>
              <a:pPr/>
              <a:t>Monday, July 13, 2020</a:t>
            </a:fld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3EBC56D-C513-FD45-9733-CB7BDF4446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>
                <a:solidFill>
                  <a:srgbClr val="89898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E1D1B-416A-044A-A8FC-2865534F1DE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6162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re seulement fond ble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539A2-3289-E542-ACF2-D3093D8B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F1178C-9DB9-BA4C-82A3-E57F91B3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752E210C-BD27-3E43-94BE-2B9F0B2629F5}" type="datetime2">
              <a:rPr lang="en-CA" smtClean="0"/>
              <a:pPr/>
              <a:t>Monday, July 13, 2020</a:t>
            </a:fld>
            <a:endParaRPr 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39759223-BBC5-B94A-8061-454CFA8BBF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>
                <a:solidFill>
                  <a:srgbClr val="89898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7441AF-3D43-3541-A86F-C63EF4D1F95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7951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Vide fond ble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B18A3-05C6-754B-9F2E-B00CD95C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74EAD6C9-F667-B442-9D7A-74B69E131930}" type="datetime2">
              <a:rPr lang="en-CA" smtClean="0"/>
              <a:pPr/>
              <a:t>Monday, July 13, 2020</a:t>
            </a:fld>
            <a:endParaRPr lang="en-US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410EB1D1-BA4D-1A4D-BAB2-6B4A6B62EB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>
                <a:solidFill>
                  <a:srgbClr val="89898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CAAF18-3E4D-8B41-84E1-E097BE6EF10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6150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re texte point form fond ble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1EE45-D6C0-A540-B009-0646DE988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EE264-2DAE-C046-B900-D879D720C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65CB6-4EB4-8E4B-94EC-BF68D104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5BAC264-71D8-8348-B1DD-A75D1EFAC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ED6DA5E0-669E-0A4C-8F75-22B46089E70B}" type="datetime2">
              <a:rPr lang="en-CA" smtClean="0"/>
              <a:pPr/>
              <a:t>Monday, July 13, 2020</a:t>
            </a:fld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1458EE7-C628-F24A-8D86-7AE2CD6368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>
                <a:solidFill>
                  <a:srgbClr val="89898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DBAC2C-4B59-CC44-AFD0-F5A0EE60B5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0014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re texte photo fond ble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BC732-4518-194C-8775-69A12B65B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5F93C-BCD7-B649-AAF2-8B0E295CD7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6E6C28-B520-6A4D-B021-1BAAED3A0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36E18BE-98B6-7C45-B867-7D957E5B1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24A44906-7FC5-4A43-BFAD-205EF16E9558}" type="datetime2">
              <a:rPr lang="en-CA" smtClean="0"/>
              <a:pPr/>
              <a:t>Monday, July 13, 2020</a:t>
            </a:fld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CA2EFBB-7A13-3747-B77D-F328C9AC0B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>
                <a:solidFill>
                  <a:srgbClr val="89898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3CD3E-8A17-0343-983B-723616FB1D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83953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Photo titre sous-titre point form  fond ble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86AFA-5788-0945-A7A4-78834B18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2A3AFE39-80CE-AE41-A91B-E03CC3E6D152}" type="datetime2">
              <a:rPr lang="en-CA" smtClean="0"/>
              <a:pPr/>
              <a:t>Monday, July 13, 2020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81CFC1-AC71-C34E-A191-B6392735C0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79513" y="-92765"/>
            <a:ext cx="9292569" cy="261067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6B5BA00-B2C1-A44A-92C4-9E7F8DAD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3078"/>
            <a:ext cx="7886700" cy="526783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6EAFCB-6E92-C347-BD02-FB92CB14C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29000"/>
            <a:ext cx="7886700" cy="52678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6734F21-6ACD-2946-889F-B2C208F791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7" y="4094922"/>
            <a:ext cx="7891463" cy="1802295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342900" indent="0" algn="l">
              <a:buNone/>
              <a:defRPr sz="2000"/>
            </a:lvl2pPr>
            <a:lvl3pPr marL="685800" indent="0" algn="l">
              <a:buNone/>
              <a:defRPr sz="16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6129F304-98FB-4D44-BAEA-CE6E32AE5C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>
                <a:solidFill>
                  <a:srgbClr val="89898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C340C6-CD7B-0648-BDA1-48CF572384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1758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re sous-titre point form photo  fond ble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86AFA-5788-0945-A7A4-78834B18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2A3AFE39-80CE-AE41-A91B-E03CC3E6D152}" type="datetime2">
              <a:rPr lang="en-CA" smtClean="0"/>
              <a:pPr/>
              <a:t>Monday, July 13, 2020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44782D-36D7-7645-B23F-47C648F7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6571"/>
            <a:ext cx="4233791" cy="891508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5E6730C-EAED-EA44-AA00-2D9BB0D6C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45105"/>
            <a:ext cx="4233791" cy="43810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66FC8CD-9FA9-A04B-92FC-F661272A5F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2128579"/>
            <a:ext cx="4236347" cy="376863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42900" indent="0" algn="l">
              <a:buNone/>
              <a:defRPr sz="2000"/>
            </a:lvl2pPr>
            <a:lvl3pPr marL="685800" indent="0" algn="l">
              <a:buNone/>
              <a:defRPr sz="16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81CFC1-AC71-C34E-A191-B6392735C0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88731" y="-92765"/>
            <a:ext cx="4124325" cy="70634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352D93-2560-9D43-9253-23B4D806908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21DCAB1C-B50C-8648-8968-1F0A02DC35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>
                <a:solidFill>
                  <a:srgbClr val="89898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50248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re sous-titre point form  fond ble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86AFA-5788-0945-A7A4-78834B18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2A3AFE39-80CE-AE41-A91B-E03CC3E6D152}" type="datetime2">
              <a:rPr lang="en-CA" smtClean="0"/>
              <a:pPr/>
              <a:t>Monday, July 13, 2020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44782D-36D7-7645-B23F-47C648F7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9969"/>
            <a:ext cx="7886700" cy="43811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5E6730C-EAED-EA44-AA00-2D9BB0D6C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45105"/>
            <a:ext cx="7886700" cy="43810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66FC8CD-9FA9-A04B-92FC-F661272A5F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7" y="2063578"/>
            <a:ext cx="7891463" cy="383363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42900" indent="0" algn="l">
              <a:buNone/>
              <a:defRPr sz="2000"/>
            </a:lvl2pPr>
            <a:lvl3pPr marL="685800" indent="0" algn="l">
              <a:buNone/>
              <a:defRPr sz="16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913E06-96DE-034C-9983-22BC584A1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E5361B9-5CD8-BF47-A00E-CD80DA753F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>
                <a:solidFill>
                  <a:srgbClr val="89898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60994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re sous-titre media fond ble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0B872-86EE-0648-8D68-876DD2E7AB0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2051222"/>
            <a:ext cx="7886700" cy="38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86AFA-5788-0945-A7A4-78834B18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2A3AFE39-80CE-AE41-A91B-E03CC3E6D152}" type="datetime2">
              <a:rPr lang="en-CA" smtClean="0"/>
              <a:pPr/>
              <a:t>Monday, July 13, 2020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44782D-36D7-7645-B23F-47C648F7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9969"/>
            <a:ext cx="7886700" cy="43811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5E6730C-EAED-EA44-AA00-2D9BB0D6C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45105"/>
            <a:ext cx="7886700" cy="43810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6A04ED-4F53-084E-8A62-221072FC60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A6C3B31-5D34-FA47-83F7-069D784F2B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>
                <a:solidFill>
                  <a:srgbClr val="89898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54527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re sous-titre media texte  fond ble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0B872-86EE-0648-8D68-876DD2E7AB0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2057374"/>
            <a:ext cx="4146895" cy="38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86AFA-5788-0945-A7A4-78834B18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2A3AFE39-80CE-AE41-A91B-E03CC3E6D152}" type="datetime2">
              <a:rPr lang="en-CA" smtClean="0"/>
              <a:pPr/>
              <a:t>Monday, July 13, 2020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44782D-36D7-7645-B23F-47C648F7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9969"/>
            <a:ext cx="7886700" cy="43811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5E6730C-EAED-EA44-AA00-2D9BB0D6C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45105"/>
            <a:ext cx="7886700" cy="43810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20FE28B-48E6-8941-978E-2679F1030DA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896293" y="2057374"/>
            <a:ext cx="3614294" cy="383399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E2923B-4995-A841-B23E-9A9802EF0D2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9D74DC2B-6C68-3141-82F4-37D39E1CAE1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>
                <a:solidFill>
                  <a:srgbClr val="89898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43886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présentation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2832E6E-5646-6D41-B770-DB2900619D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55960" y="-85725"/>
            <a:ext cx="9274970" cy="70183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A6C86-1CD3-5249-8C39-D848A313C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DF4FC7-0818-A345-B53B-C135DCDA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C3C7-21EB-0D47-AB97-DB0D648C1927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C12E4-C8C3-924A-933A-ED1274679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772742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A6C70B7-2F30-2E48-B757-6CF283A158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BA577-1A5B-7646-9B89-5314CDB49C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34360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re sous-titre graphique  fond ble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86AFA-5788-0945-A7A4-78834B18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2A3AFE39-80CE-AE41-A91B-E03CC3E6D152}" type="datetime2">
              <a:rPr lang="en-CA" smtClean="0"/>
              <a:pPr/>
              <a:t>Monday, July 13, 2020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44782D-36D7-7645-B23F-47C648F7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9969"/>
            <a:ext cx="7886700" cy="43811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5E6730C-EAED-EA44-AA00-2D9BB0D6C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45105"/>
            <a:ext cx="7886700" cy="43810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5DF509F-F791-DC42-A1B0-9A11DE58517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23888" y="2057668"/>
            <a:ext cx="7886700" cy="3834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E90672-D589-D941-8301-41C1C203C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B993C2AE-6266-DD44-BC8A-2175AFCD68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>
                <a:solidFill>
                  <a:srgbClr val="89898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6314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re sous-titre graphique texte  fond ble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539A2-3289-E542-ACF2-D3093D8B4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9969"/>
            <a:ext cx="7886700" cy="43811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F1178C-9DB9-BA4C-82A3-E57F91B3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752E210C-BD27-3E43-94BE-2B9F0B2629F5}" type="datetime2">
              <a:rPr lang="en-CA" smtClean="0"/>
              <a:pPr/>
              <a:t>Monday, July 13, 2020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7EF3967-E342-D548-938B-860298CB3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45105"/>
            <a:ext cx="7886700" cy="43810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2FA8D37-5686-CD42-B849-297D48157564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896293" y="2057667"/>
            <a:ext cx="3614294" cy="383399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hart Placeholder 2">
            <a:extLst>
              <a:ext uri="{FF2B5EF4-FFF2-40B4-BE49-F238E27FC236}">
                <a16:creationId xmlns:a16="http://schemas.microsoft.com/office/drawing/2014/main" id="{8E1590C9-52F8-F04D-8800-8D107F71CD09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23888" y="2057668"/>
            <a:ext cx="4107139" cy="3834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E7821B-6230-E547-91ED-C3F0C0B904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ABC7027-AAD3-B942-B134-A336A2B3B5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>
                <a:solidFill>
                  <a:srgbClr val="89898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26635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re sous-titre tableau fond ble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86AFA-5788-0945-A7A4-78834B18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2A3AFE39-80CE-AE41-A91B-E03CC3E6D152}" type="datetime2">
              <a:rPr lang="en-CA" smtClean="0"/>
              <a:pPr/>
              <a:t>Monday, July 13, 2020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44782D-36D7-7645-B23F-47C648F7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9969"/>
            <a:ext cx="7886700" cy="43811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5E6730C-EAED-EA44-AA00-2D9BB0D6C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45105"/>
            <a:ext cx="7886700" cy="43810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A0D84EF0-37C7-9A4D-9733-F505AC63B729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628650" y="2056418"/>
            <a:ext cx="7886700" cy="3834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67BF8A-EB60-6F41-AF95-17828EC71B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6D1081C-8B0C-B941-AE37-4434B0A525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>
                <a:solidFill>
                  <a:srgbClr val="89898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7404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re sous-titre tableau texte  fond ble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539A2-3289-E542-ACF2-D3093D8B4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9969"/>
            <a:ext cx="7886700" cy="43811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F1178C-9DB9-BA4C-82A3-E57F91B3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752E210C-BD27-3E43-94BE-2B9F0B2629F5}" type="datetime2">
              <a:rPr lang="en-CA" smtClean="0"/>
              <a:pPr/>
              <a:t>Monday, July 13, 2020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7EF3967-E342-D548-938B-860298CB3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45105"/>
            <a:ext cx="7886700" cy="43810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2FA8D37-5686-CD42-B849-297D48157564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896293" y="2056418"/>
            <a:ext cx="3614294" cy="38340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able Placeholder 3">
            <a:extLst>
              <a:ext uri="{FF2B5EF4-FFF2-40B4-BE49-F238E27FC236}">
                <a16:creationId xmlns:a16="http://schemas.microsoft.com/office/drawing/2014/main" id="{7AE2C77F-E27F-6844-8720-2A0969D600C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28650" y="2056418"/>
            <a:ext cx="4129617" cy="3834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9899DE-0A26-5940-9B7F-391E2F2BF18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B1415C6C-CE1D-894D-A4DD-E37F61C559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>
                <a:solidFill>
                  <a:srgbClr val="89898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48348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présentation CIRRELT/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2832E6E-5646-6D41-B770-DB2900619D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55960" y="-85725"/>
            <a:ext cx="9274970" cy="70183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A6C86-1CD3-5249-8C39-D848A313C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128296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DF4FC7-0818-A345-B53B-C135DCDA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C3C7-21EB-0D47-AB97-DB0D648C1927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C12E4-C8C3-924A-933A-ED1274679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99494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5249CE-68F5-7A43-B247-C25A5C304A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649" y="836118"/>
            <a:ext cx="3320104" cy="735509"/>
          </a:xfrm>
          <a:prstGeom prst="rect">
            <a:avLst/>
          </a:prstGeom>
        </p:spPr>
      </p:pic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ECF3AB2-8C2C-EC4E-9564-A937FAEF23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17711" y="724990"/>
            <a:ext cx="3320104" cy="735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E428E3-063F-7B4A-B32A-C04C04DB168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8AD97BC-E96A-3F4A-9A3E-AE4ECF3FA4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23273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présentation CIRRE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2832E6E-5646-6D41-B770-DB2900619D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55960" y="-85725"/>
            <a:ext cx="9274970" cy="70183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A6C86-1CD3-5249-8C39-D848A313C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128296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DF4FC7-0818-A345-B53B-C135DCDA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C3C7-21EB-0D47-AB97-DB0D648C1927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C12E4-C8C3-924A-933A-ED1274679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99494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5249CE-68F5-7A43-B247-C25A5C304A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649" y="836118"/>
            <a:ext cx="3320104" cy="735509"/>
          </a:xfrm>
          <a:prstGeom prst="rect">
            <a:avLst/>
          </a:prstGeom>
        </p:spPr>
      </p:pic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F26C3F9-21F8-EB47-9950-F2C6110104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D40933-B7E4-F141-B518-E46F57407C6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15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présentation CIRRELT/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DF4FC7-0818-A345-B53B-C135DCDA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C3C7-21EB-0D47-AB97-DB0D648C1927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ECF3AB2-8C2C-EC4E-9564-A937FAEF23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17711" y="724990"/>
            <a:ext cx="3320104" cy="7355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AB9E6D-2562-AF40-A687-8DB54A93D8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650" y="837931"/>
            <a:ext cx="3320103" cy="7355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3146C6-4338-3A4C-9669-3D51CDD81E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971925" y="4126483"/>
            <a:ext cx="13315950" cy="1893586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C861020-F3C7-7544-A0E2-163376DA7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157" y="4474029"/>
            <a:ext cx="7886700" cy="115445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6C97E235-2B73-3E42-A86E-831DC8FC5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6" y="2468264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071A9C0-D7D3-134F-9780-87D13C043D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80F2AC-E59A-4C44-8878-E51D1955471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424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présentation CIRRE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FE3C75-A547-DD44-8FD6-1628436A7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1925" y="4126483"/>
            <a:ext cx="13315950" cy="189358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A6C86-1CD3-5249-8C39-D848A313C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157" y="4474029"/>
            <a:ext cx="7886700" cy="115445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DF4FC7-0818-A345-B53B-C135DCDA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C3C7-21EB-0D47-AB97-DB0D648C1927}" type="datetime2">
              <a:rPr lang="en-CA" smtClean="0"/>
              <a:t>Monday, July 13, 2020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C12E4-C8C3-924A-933A-ED1274679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6" y="2468264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2DEC94-A095-A14A-AD62-E6FA24BE01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650" y="837931"/>
            <a:ext cx="3320103" cy="735509"/>
          </a:xfrm>
          <a:prstGeom prst="rect">
            <a:avLst/>
          </a:prstGeom>
        </p:spPr>
      </p:pic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A96DFDE0-1469-624A-906E-3726E14B50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1675" y="6309360"/>
            <a:ext cx="1147763" cy="412115"/>
          </a:xfrm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60B48-0FC2-8047-A691-4D660893589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084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79C796-4437-1D4F-95E2-A009179294CF}"/>
              </a:ext>
            </a:extLst>
          </p:cNvPr>
          <p:cNvSpPr/>
          <p:nvPr userDrawn="1"/>
        </p:nvSpPr>
        <p:spPr>
          <a:xfrm>
            <a:off x="0" y="6176964"/>
            <a:ext cx="9144000" cy="6796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B3D5C1-90AA-C54A-A8A9-A09ED1112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4D73D-7B80-1F4E-B443-C6E2EC5A8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40543"/>
            <a:ext cx="7886700" cy="493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C0155-F6E2-6847-9FBB-1D89DCEED3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7D9D66C7-2EB7-704C-A68C-3F2C85A651FF}" type="datetime2">
              <a:rPr lang="en-CA" smtClean="0"/>
              <a:t>Monday, July 13, 2020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996F-7017-8246-9F7B-13CD7967474B}"/>
              </a:ext>
            </a:extLst>
          </p:cNvPr>
          <p:cNvPicPr>
            <a:picLocks noChangeAspect="1"/>
          </p:cNvPicPr>
          <p:nvPr userDrawn="1"/>
        </p:nvPicPr>
        <p:blipFill>
          <a:blip r:embed="rId55"/>
          <a:stretch>
            <a:fillRect/>
          </a:stretch>
        </p:blipFill>
        <p:spPr>
          <a:xfrm>
            <a:off x="8253567" y="6419534"/>
            <a:ext cx="261783" cy="23282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665E1-C991-2D4B-8AA2-3FEA62660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80" y="6356350"/>
            <a:ext cx="44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Montserrat" pitchFamily="2" charset="-128"/>
                <a:ea typeface="Montserrat" pitchFamily="2" charset="-128"/>
              </a:defRPr>
            </a:lvl1pPr>
          </a:lstStyle>
          <a:p>
            <a:fld id="{51F26B82-D4FB-7F42-9F33-568D7034CDC7}" type="slidenum">
              <a:rPr lang="fr-CA" smtClean="0"/>
              <a:pPr/>
              <a:t>‹#›</a:t>
            </a:fld>
            <a:endParaRPr lang="fr-C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D6C86A-2BAB-B347-8A65-9A91923FE7B3}"/>
              </a:ext>
            </a:extLst>
          </p:cNvPr>
          <p:cNvPicPr>
            <a:picLocks noChangeAspect="1"/>
          </p:cNvPicPr>
          <p:nvPr userDrawn="1"/>
        </p:nvPicPr>
        <p:blipFill>
          <a:blip r:embed="rId56"/>
          <a:stretch>
            <a:fillRect/>
          </a:stretch>
        </p:blipFill>
        <p:spPr>
          <a:xfrm>
            <a:off x="2288565" y="6465379"/>
            <a:ext cx="4566869" cy="14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14" r:id="rId2"/>
    <p:sldLayoutId id="2147483671" r:id="rId3"/>
    <p:sldLayoutId id="2147483715" r:id="rId4"/>
    <p:sldLayoutId id="2147483663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682" r:id="rId12"/>
    <p:sldLayoutId id="2147483650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76" r:id="rId20"/>
    <p:sldLayoutId id="2147483675" r:id="rId21"/>
    <p:sldLayoutId id="2147483659" r:id="rId22"/>
    <p:sldLayoutId id="2147483677" r:id="rId23"/>
    <p:sldLayoutId id="2147483674" r:id="rId24"/>
    <p:sldLayoutId id="2147483665" r:id="rId25"/>
    <p:sldLayoutId id="2147483662" r:id="rId26"/>
    <p:sldLayoutId id="2147483667" r:id="rId27"/>
    <p:sldLayoutId id="2147483668" r:id="rId28"/>
    <p:sldLayoutId id="2147483660" r:id="rId29"/>
    <p:sldLayoutId id="2147483661" r:id="rId30"/>
    <p:sldLayoutId id="2147483666" r:id="rId31"/>
    <p:sldLayoutId id="2147483718" r:id="rId32"/>
    <p:sldLayoutId id="2147483719" r:id="rId33"/>
    <p:sldLayoutId id="2147483720" r:id="rId34"/>
    <p:sldLayoutId id="2147483721" r:id="rId35"/>
    <p:sldLayoutId id="2147483723" r:id="rId36"/>
    <p:sldLayoutId id="2147483727" r:id="rId37"/>
    <p:sldLayoutId id="2147483730" r:id="rId38"/>
    <p:sldLayoutId id="2147483757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  <p:sldLayoutId id="2147483738" r:id="rId46"/>
    <p:sldLayoutId id="2147483758" r:id="rId47"/>
    <p:sldLayoutId id="2147483759" r:id="rId48"/>
    <p:sldLayoutId id="2147483760" r:id="rId49"/>
    <p:sldLayoutId id="2147483761" r:id="rId50"/>
    <p:sldLayoutId id="2147483762" r:id="rId51"/>
    <p:sldLayoutId id="2147483763" r:id="rId52"/>
    <p:sldLayoutId id="2147483764" r:id="rId5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s/byths2kj4z4d33y/fontsCIRRELT.zip?dl=0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CB4F6B7-DD39-6B45-927F-F4BAF01C73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BDED4-830F-D34C-91E9-B40A772FBF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/>
              <a:t>Auteurs, événement</a:t>
            </a:r>
          </a:p>
          <a:p>
            <a:r>
              <a:rPr lang="fr-CA" dirty="0"/>
              <a:t>(vous pouvez ajouter le logo de votre chaire, université, etc. dans le masque et sur cette page).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CBE81D-1F6D-B649-AD5B-DD319313E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 de la présentation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EF13D6A-F7AD-484F-8697-BD2EA2C603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4FC11-5E67-7A49-BE09-E40B6D9017B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F26B82-D4FB-7F42-9F33-568D7034CDC7}" type="slidenum">
              <a:rPr lang="fr-CA" smtClean="0"/>
              <a:pPr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02118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0A6E2B-9C6C-FC42-9722-FE5E1A950F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Plan de la présentation (dans le masque, des listes à 4 et 5 items sont disponibles)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94920-5542-5A45-B313-478698148156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CA" dirty="0"/>
              <a:t>Plan de la présentation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D2BD2-588F-4949-9D9E-02CA80797D26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fr-CA" dirty="0"/>
              <a:t>Plan de la présentation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51BE81-D770-3249-B4FA-4B98AE2EE6C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1F26B82-D4FB-7F42-9F33-568D7034CDC7}" type="slidenum">
              <a:rPr lang="fr-CA" smtClean="0"/>
              <a:pPr/>
              <a:t>2</a:t>
            </a:fld>
            <a:endParaRPr lang="fr-CA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0640FB5-BF6B-384E-84E3-7F7694DF10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272935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09FFA-AE68-464B-A451-39A22BAC7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 ici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7072E-F4D7-404A-8D2D-1EFD24385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Texte ici (dans le masque, il y a des variantes)</a:t>
            </a:r>
          </a:p>
          <a:p>
            <a:r>
              <a:rPr lang="fr-CA" dirty="0"/>
              <a:t>Vous pouvez télécharger les polices de caractères du CIRRELT à partir de ce </a:t>
            </a:r>
            <a:r>
              <a:rPr lang="fr-CA" dirty="0">
                <a:hlinkClick r:id="rId2"/>
              </a:rPr>
              <a:t>lien</a:t>
            </a:r>
            <a:r>
              <a:rPr lang="fr-CA" dirty="0"/>
              <a:t>.  Double-cliquez sur les fichiers pour installer les polices. </a:t>
            </a:r>
          </a:p>
          <a:p>
            <a:r>
              <a:rPr lang="fr-CA" dirty="0"/>
              <a:t>Dans la partie intranet, vous y retrouverez tous les outils graphiques.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82EFDF3-959D-B149-8C48-5CBACCD478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C298A-811F-DF48-BE02-ECAA9CD84B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F26B82-D4FB-7F42-9F33-568D7034CDC7}" type="slidenum">
              <a:rPr lang="fr-CA" smtClean="0"/>
              <a:pPr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0340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4E9F5-7BFB-0747-9955-B90CFEF37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 avec fond bleu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A60F4-E79A-704A-B7D3-D9B967C63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Des variantes sont disponibles dans le masque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FDCD3-D768-9843-AD1C-B7D1BEA3C7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F26B82-D4FB-7F42-9F33-568D7034CDC7}" type="slidenum">
              <a:rPr lang="fr-CA" smtClean="0"/>
              <a:pPr/>
              <a:t>4</a:t>
            </a:fld>
            <a:endParaRPr lang="fr-CA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B2312E-0198-874F-8A3B-6F07522E2D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582770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048876-45E9-634F-BCE6-7BCE5134EE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Sous-titre de section – Ajoutez une photo à droite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13F5BD-59C4-4544-B6BF-B0615F84F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 de section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167A0A1-C6FA-984B-AB96-8AD7CDE6BC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AC92B-DE8D-CC4B-8505-837B91AC9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6B82-D4FB-7F42-9F33-568D7034CDC7}" type="slidenum">
              <a:rPr lang="fr-CA" smtClean="0"/>
              <a:pPr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5477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31329-B031-5E4C-9BB2-F444FD017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Nos partenaires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3C2F2-2ADC-B34B-9C5D-C54A2F770A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Sous-titre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D04047-6444-384E-B684-6EADDD245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E22F15-C643-3B4C-9A1F-2C453F0853F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F26B82-D4FB-7F42-9F33-568D7034CDC7}" type="slidenum">
              <a:rPr lang="fr-CA" smtClean="0"/>
              <a:pPr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08042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RRELT 1">
      <a:dk1>
        <a:srgbClr val="000000"/>
      </a:dk1>
      <a:lt1>
        <a:srgbClr val="FFFFFF"/>
      </a:lt1>
      <a:dk2>
        <a:srgbClr val="081129"/>
      </a:dk2>
      <a:lt2>
        <a:srgbClr val="BABABA"/>
      </a:lt2>
      <a:accent1>
        <a:srgbClr val="DF2E3A"/>
      </a:accent1>
      <a:accent2>
        <a:srgbClr val="D35F70"/>
      </a:accent2>
      <a:accent3>
        <a:srgbClr val="A5A5A5"/>
      </a:accent3>
      <a:accent4>
        <a:srgbClr val="6D0D15"/>
      </a:accent4>
      <a:accent5>
        <a:srgbClr val="636466"/>
      </a:accent5>
      <a:accent6>
        <a:srgbClr val="EA5F5E"/>
      </a:accent6>
      <a:hlink>
        <a:srgbClr val="E84644"/>
      </a:hlink>
      <a:folHlink>
        <a:srgbClr val="FFFF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D8EAA742-36A1-5E42-AECC-51116314CA5B}" vid="{4C36ADEA-FA29-A94E-BD88-8CCE3AF2AA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140</Words>
  <Application>Microsoft Macintosh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Montserrat</vt:lpstr>
      <vt:lpstr>Montserrat Light</vt:lpstr>
      <vt:lpstr>Office Theme</vt:lpstr>
      <vt:lpstr>Titre de la présentation</vt:lpstr>
      <vt:lpstr>PowerPoint Presentation</vt:lpstr>
      <vt:lpstr>Titre ici</vt:lpstr>
      <vt:lpstr>Titre avec fond bleu</vt:lpstr>
      <vt:lpstr>Titre de section</vt:lpstr>
      <vt:lpstr>Nos partenaires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subject/>
  <dc:creator>Maxime Houssin</dc:creator>
  <cp:keywords/>
  <dc:description/>
  <cp:lastModifiedBy>Maxime Houssin</cp:lastModifiedBy>
  <cp:revision>1</cp:revision>
  <dcterms:created xsi:type="dcterms:W3CDTF">2020-07-13T16:44:22Z</dcterms:created>
  <dcterms:modified xsi:type="dcterms:W3CDTF">2020-07-13T16:47:54Z</dcterms:modified>
  <cp:category/>
</cp:coreProperties>
</file>